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10287000" cy="6858000" type="35mm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122363"/>
            <a:ext cx="87439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AA5A-7020-45E6-80C9-62DA6F568F9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9B8-D184-454E-9CF6-C90356A43C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841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AA5A-7020-45E6-80C9-62DA6F568F9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9B8-D184-454E-9CF6-C90356A43C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622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365125"/>
            <a:ext cx="2218134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365125"/>
            <a:ext cx="6525816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AA5A-7020-45E6-80C9-62DA6F568F9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9B8-D184-454E-9CF6-C90356A43C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444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AA5A-7020-45E6-80C9-62DA6F568F9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9B8-D184-454E-9CF6-C90356A43C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340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1709740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4589465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AA5A-7020-45E6-80C9-62DA6F568F9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9B8-D184-454E-9CF6-C90356A43C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842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1825625"/>
            <a:ext cx="4371975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AA5A-7020-45E6-80C9-62DA6F568F9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9B8-D184-454E-9CF6-C90356A43C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274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365127"/>
            <a:ext cx="8872538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1681163"/>
            <a:ext cx="43518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2505075"/>
            <a:ext cx="4351883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AA5A-7020-45E6-80C9-62DA6F568F9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9B8-D184-454E-9CF6-C90356A43C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322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AA5A-7020-45E6-80C9-62DA6F568F9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9B8-D184-454E-9CF6-C90356A43C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832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AA5A-7020-45E6-80C9-62DA6F568F9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9B8-D184-454E-9CF6-C90356A43C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897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987427"/>
            <a:ext cx="520779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AA5A-7020-45E6-80C9-62DA6F568F9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9B8-D184-454E-9CF6-C90356A43C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300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987427"/>
            <a:ext cx="520779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AA5A-7020-45E6-80C9-62DA6F568F9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9B8-D184-454E-9CF6-C90356A43C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18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365127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1825625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8AA5A-7020-45E6-80C9-62DA6F568F9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6356352"/>
            <a:ext cx="3471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8D9B8-D184-454E-9CF6-C90356A43C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410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CBC270F5-DCBD-4ABE-8376-7C8A477746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886"/>
            <a:ext cx="10270671" cy="68471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F3D2D4-7B86-4BA3-9A1A-F09CC6D56571}"/>
              </a:ext>
            </a:extLst>
          </p:cNvPr>
          <p:cNvSpPr txBox="1"/>
          <p:nvPr/>
        </p:nvSpPr>
        <p:spPr>
          <a:xfrm>
            <a:off x="32657" y="574372"/>
            <a:ext cx="10254343" cy="57092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>
              <a:spcBef>
                <a:spcPts val="1200"/>
              </a:spcBef>
            </a:pPr>
            <a:r>
              <a:rPr lang="en-US" sz="11500" b="1" spc="500" dirty="0">
                <a:latin typeface="Agency FB" panose="020B0503020202020204" pitchFamily="34" charset="0"/>
              </a:rPr>
              <a:t>Fail it</a:t>
            </a:r>
          </a:p>
          <a:p>
            <a:pPr algn="ctr" rtl="0">
              <a:spcBef>
                <a:spcPts val="1200"/>
              </a:spcBef>
            </a:pPr>
            <a:r>
              <a:rPr lang="en-US" sz="11500" b="1" spc="500" dirty="0">
                <a:latin typeface="Agency FB" panose="020B0503020202020204" pitchFamily="34" charset="0"/>
              </a:rPr>
              <a:t>Until you</a:t>
            </a:r>
          </a:p>
          <a:p>
            <a:pPr algn="ctr" rtl="0">
              <a:spcBef>
                <a:spcPts val="1200"/>
              </a:spcBef>
            </a:pPr>
            <a:r>
              <a:rPr lang="en-US" sz="11500" b="1" spc="500" dirty="0">
                <a:latin typeface="Agency FB" panose="020B0503020202020204" pitchFamily="34" charset="0"/>
              </a:rPr>
              <a:t> Nail it</a:t>
            </a:r>
          </a:p>
        </p:txBody>
      </p:sp>
      <p:pic>
        <p:nvPicPr>
          <p:cNvPr id="10" name="Picture 2" descr="תוצאת תמונה עבור ‪nail steel‬‏">
            <a:extLst>
              <a:ext uri="{FF2B5EF4-FFF2-40B4-BE49-F238E27FC236}">
                <a16:creationId xmlns:a16="http://schemas.microsoft.com/office/drawing/2014/main" id="{23C15D63-E91A-491F-B794-EC5F6D7072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67" b="40333"/>
          <a:stretch/>
        </p:blipFill>
        <p:spPr bwMode="auto">
          <a:xfrm rot="16200000">
            <a:off x="2139714" y="5036874"/>
            <a:ext cx="1728759" cy="59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תוצאת תמונה עבור ‪nail steel‬‏">
            <a:extLst>
              <a:ext uri="{FF2B5EF4-FFF2-40B4-BE49-F238E27FC236}">
                <a16:creationId xmlns:a16="http://schemas.microsoft.com/office/drawing/2014/main" id="{654902DD-7846-450E-97D7-992F843CA2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67" b="40333"/>
          <a:stretch/>
        </p:blipFill>
        <p:spPr bwMode="auto">
          <a:xfrm rot="16200000">
            <a:off x="6851415" y="5036873"/>
            <a:ext cx="1728759" cy="59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69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>
            <a:extLst>
              <a:ext uri="{FF2B5EF4-FFF2-40B4-BE49-F238E27FC236}">
                <a16:creationId xmlns:a16="http://schemas.microsoft.com/office/drawing/2014/main" id="{9D5DF4B7-7F46-4931-9B12-4EED2F2A3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886"/>
            <a:ext cx="10270671" cy="68471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F3D2D4-7B86-4BA3-9A1A-F09CC6D56571}"/>
              </a:ext>
            </a:extLst>
          </p:cNvPr>
          <p:cNvSpPr txBox="1"/>
          <p:nvPr/>
        </p:nvSpPr>
        <p:spPr>
          <a:xfrm>
            <a:off x="16329" y="1871355"/>
            <a:ext cx="10254343" cy="44683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>
              <a:lnSpc>
                <a:spcPts val="11000"/>
              </a:lnSpc>
            </a:pPr>
            <a:r>
              <a:rPr lang="en-US" sz="18100" spc="700" dirty="0">
                <a:latin typeface="Agency FB" panose="020B0503020202020204" pitchFamily="34" charset="0"/>
              </a:rPr>
              <a:t>13.02.20</a:t>
            </a:r>
            <a:endParaRPr lang="en-US" sz="18100" spc="700" baseline="30000" dirty="0">
              <a:latin typeface="Agency FB" panose="020B0503020202020204" pitchFamily="34" charset="0"/>
            </a:endParaRPr>
          </a:p>
          <a:p>
            <a:pPr algn="ctr" rtl="0">
              <a:lnSpc>
                <a:spcPts val="11000"/>
              </a:lnSpc>
            </a:pPr>
            <a:endParaRPr lang="en-US" sz="8800" dirty="0">
              <a:latin typeface="Agency FB" panose="020B0503020202020204" pitchFamily="34" charset="0"/>
            </a:endParaRPr>
          </a:p>
          <a:p>
            <a:pPr algn="ctr" rtl="0">
              <a:lnSpc>
                <a:spcPts val="11000"/>
              </a:lnSpc>
            </a:pPr>
            <a:r>
              <a:rPr lang="en-US" sz="18100" spc="700" dirty="0">
                <a:latin typeface="Agency FB" panose="020B0503020202020204" pitchFamily="34" charset="0"/>
              </a:rPr>
              <a:t>19:00</a:t>
            </a:r>
          </a:p>
        </p:txBody>
      </p:sp>
    </p:spTree>
    <p:extLst>
      <p:ext uri="{BB962C8B-B14F-4D97-AF65-F5344CB8AC3E}">
        <p14:creationId xmlns:p14="http://schemas.microsoft.com/office/powerpoint/2010/main" val="1517160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0423AF3A-AFB3-474C-8654-EED233DB5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886"/>
            <a:ext cx="10270671" cy="68471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F3D2D4-7B86-4BA3-9A1A-F09CC6D56571}"/>
              </a:ext>
            </a:extLst>
          </p:cNvPr>
          <p:cNvSpPr txBox="1"/>
          <p:nvPr/>
        </p:nvSpPr>
        <p:spPr>
          <a:xfrm>
            <a:off x="659584" y="915118"/>
            <a:ext cx="8967831" cy="54784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ts val="14000"/>
              </a:lnSpc>
            </a:pPr>
            <a:r>
              <a:rPr lang="en-US" sz="15600" spc="500" dirty="0">
                <a:latin typeface="Agency FB" panose="020B0503020202020204" pitchFamily="34" charset="0"/>
              </a:rPr>
              <a:t>	Save </a:t>
            </a:r>
          </a:p>
          <a:p>
            <a:pPr algn="l" rtl="0">
              <a:lnSpc>
                <a:spcPts val="14000"/>
              </a:lnSpc>
            </a:pPr>
            <a:r>
              <a:rPr lang="en-US" sz="15600" spc="500" dirty="0">
                <a:latin typeface="Agency FB" panose="020B0503020202020204" pitchFamily="34" charset="0"/>
              </a:rPr>
              <a:t>				 			</a:t>
            </a:r>
            <a:r>
              <a:rPr lang="en-US" sz="8000" spc="500" dirty="0">
                <a:latin typeface="Agency FB" panose="020B0503020202020204" pitchFamily="34" charset="0"/>
              </a:rPr>
              <a:t> </a:t>
            </a:r>
            <a:r>
              <a:rPr lang="en-US" sz="15600" spc="500" dirty="0">
                <a:latin typeface="Agency FB" panose="020B0503020202020204" pitchFamily="34" charset="0"/>
              </a:rPr>
              <a:t>The</a:t>
            </a:r>
          </a:p>
          <a:p>
            <a:pPr algn="l" rtl="0">
              <a:lnSpc>
                <a:spcPts val="14000"/>
              </a:lnSpc>
            </a:pPr>
            <a:r>
              <a:rPr lang="en-US" sz="15600" spc="500" dirty="0">
                <a:latin typeface="Agency FB" panose="020B0503020202020204" pitchFamily="34" charset="0"/>
              </a:rPr>
              <a:t>												Date</a:t>
            </a:r>
          </a:p>
        </p:txBody>
      </p:sp>
    </p:spTree>
    <p:extLst>
      <p:ext uri="{BB962C8B-B14F-4D97-AF65-F5344CB8AC3E}">
        <p14:creationId xmlns:p14="http://schemas.microsoft.com/office/powerpoint/2010/main" val="313447359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2564</TotalTime>
  <Words>9</Words>
  <Application>Microsoft Office PowerPoint</Application>
  <PresentationFormat>35mm Slides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Agency FB</vt:lpstr>
      <vt:lpstr>Arial</vt:lpstr>
      <vt:lpstr>Calibri</vt:lpstr>
      <vt:lpstr>Calibri Light</vt:lpstr>
      <vt:lpstr>ערכת נושא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PCP</dc:creator>
  <cp:lastModifiedBy>Yotam Ziser</cp:lastModifiedBy>
  <cp:revision>15</cp:revision>
  <dcterms:created xsi:type="dcterms:W3CDTF">2020-01-05T14:59:03Z</dcterms:created>
  <dcterms:modified xsi:type="dcterms:W3CDTF">2020-01-12T21:48:32Z</dcterms:modified>
</cp:coreProperties>
</file>